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1" r:id="rId3"/>
    <p:sldId id="280" r:id="rId4"/>
    <p:sldId id="279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683E-34F8-4ACD-9B14-F765A49B457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3CBCB-BF9F-4F9C-B8B6-1ED1970A9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9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EFE3E-EE7A-4560-A892-AC7CC4B8D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7FDBD-D426-4933-89CA-6BAE27E87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FB5D-BF01-4659-9C0D-6CF16F31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C46E3-7409-468C-97D2-2982BB4E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7A11D-940C-4C44-B721-CF2A7C2A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6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A11F-2B4D-4C51-95C3-10833467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633E4-9EF3-471F-8E6B-041580152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4599C-BE76-4EA9-A782-E06F2893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3675F-8864-409E-956D-6ED0AC20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E9F0C-637A-4C29-B717-1B20F1A7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67482-9AEA-4553-8B2A-3828DB4E1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D6F0B-5AE2-4642-83F3-5DDCC18B8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7728F-B144-4448-8B6B-0E77637A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14FD-5D1E-4105-8F52-2DD9B612F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25F2-4A6A-4FDF-B9D5-A3E6825B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D29F-6131-49AE-A14F-CA12E4C3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E7FCB-19E7-47E7-AC3D-0F24775D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3E820-072B-4BA6-A2D6-ECCF1604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D4B0-E25A-45FD-A976-F727D4D4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F53A7-258C-420B-A51A-64FBCF9F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21FC-3468-4760-8F6A-63A396C9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D6E31-296C-463B-960C-CC745D36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81694-E339-4A5A-A21B-579885C3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14071-9B28-4977-B277-0B7B5F97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DCEE-7F22-4D2A-B4BB-BE68EBAE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8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132B-2A4D-41B0-83C7-E31E8CD6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6813-5395-4509-A64D-A4484147E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A87A5-A35C-4D7E-B25B-3CEBC926D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3CAF-4901-4BCB-8687-368FD43C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C87D-F54F-4B9F-8013-03ADAAAE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8CAFB-D651-4EFD-875E-9049229E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2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30FA-0435-4B4E-A3E7-1ABCA298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3272E-A3BA-485B-B8F2-F56A8983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E5C30-8F2A-4567-B3E2-E1EE45189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7AACC-1F9B-4239-BB11-22CD1A77F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F5B49-FEA7-4B53-B4D5-1A37211C5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3100C-E41A-497B-A183-64014B8F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45DB0-D1B7-4C97-A9EE-3B53781B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3BFD1-8CF6-40FC-80A5-3EBF7E90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AE4F-7EDB-4D1E-A6DB-B84D35D1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F2A85-AB79-4959-8E2D-039B66B2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B5FD-374A-4FCD-8AF0-D51A2B1A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033C8-F9D7-493B-912A-61B2E25D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04711-AD1E-4217-81E4-39CDAA80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9F643-1C87-4B76-AD75-5600A187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3958D-A4F3-4A2D-B498-A00CB132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91DF-FFCF-4175-8B6D-5143B7E5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9BB48-C31C-4F85-B664-DBA7B8200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0CA9B-9D56-412F-924E-93D4D1E53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EB5AB-A3E4-4110-8624-A3B95540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D2529-B2D2-448F-9F98-2DBD665D1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55C50-5A11-47F8-BC3B-EF73F72B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3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C998-63B2-43F5-ACD2-EACAAEF9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05DA8-DAF8-4B5C-9969-BD2A4E519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66344-3702-4513-937A-8FF44AF28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BAF1D-D89A-42DE-B3EF-4D6FACAC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89A3B-1200-4500-B302-C1999FA9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CCEDE-6784-4097-AE3B-F4D55975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6C65C-0B4C-4BF7-B7C6-5075209C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04298-CB82-49E6-91EB-809E76B9B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04D73-CDCB-4C0D-B20F-F4C450DED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05B6B-0E02-4993-AF57-A057F051DEB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46295-C372-4BB7-8AD2-36BC2184E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F6D78-1DDE-4EE2-9A1B-8D895EF97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9F92-7BCF-4701-AAD7-F51228F5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3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mericanarchivist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D1C6-23D1-4726-A560-C079C3A90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14TH Annual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SAA 2020 Research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787A4-B929-4AD7-B53E-48B5E104F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August 5, 2020</a:t>
            </a:r>
          </a:p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On Zoom 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AB130BEC-CAB8-43FE-9EE2-024554BEE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43" y="242639"/>
            <a:ext cx="10515600" cy="60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484C3A-D1D7-4277-B13E-916D71621B4C}"/>
              </a:ext>
            </a:extLst>
          </p:cNvPr>
          <p:cNvSpPr/>
          <p:nvPr/>
        </p:nvSpPr>
        <p:spPr>
          <a:xfrm>
            <a:off x="7906189" y="380601"/>
            <a:ext cx="3560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#SAA20RF   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SAAResearch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14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115318-6BC8-46AF-B6E1-F13159C23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43" y="313759"/>
            <a:ext cx="10515600" cy="60461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1AF1E2-1A39-4185-B686-30781288554A}"/>
              </a:ext>
            </a:extLst>
          </p:cNvPr>
          <p:cNvSpPr txBox="1"/>
          <p:nvPr/>
        </p:nvSpPr>
        <p:spPr>
          <a:xfrm>
            <a:off x="1215956" y="1247302"/>
            <a:ext cx="1078300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Virtual Research Forum Team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Nance McGovern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– forum host, session facilitator, hopeful realist 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Kari Smith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– session facilitator and Zoom wrangler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Heather Soyka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– social media, Q&amp;A fiddling, dot connector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Kate Neptune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– Q&amp;A coordination, notes, timekeeping, miracles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Rebecca C. Thayer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– Q&amp;A coordination, notes, timekeeping, team spirit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SAA Staff</a:t>
            </a:r>
            <a:endParaRPr lang="en-US" sz="2800" dirty="0">
              <a:solidFill>
                <a:schemeClr val="accent6"/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All of our Research Forum Presenters 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All of our attendees and viewers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Thank you, all!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2330E3-F7EB-4CC7-A588-B450D8DD75C2}"/>
              </a:ext>
            </a:extLst>
          </p:cNvPr>
          <p:cNvSpPr/>
          <p:nvPr/>
        </p:nvSpPr>
        <p:spPr>
          <a:xfrm>
            <a:off x="7906189" y="431401"/>
            <a:ext cx="3560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#SAA20RF   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SAAResearch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13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115318-6BC8-46AF-B6E1-F13159C23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43" y="313759"/>
            <a:ext cx="10515600" cy="60461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1AF1E2-1A39-4185-B686-30781288554A}"/>
              </a:ext>
            </a:extLst>
          </p:cNvPr>
          <p:cNvSpPr txBox="1"/>
          <p:nvPr/>
        </p:nvSpPr>
        <p:spPr>
          <a:xfrm>
            <a:off x="1215956" y="1247302"/>
            <a:ext cx="92386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2020 RF Reports and Papers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All poster and platform presenters are invited to submit 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research report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information in any form that supplements the presentation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research paper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well-formed research papers that do not go through peer review – out of scope or author preference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peer-reviewed research paper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well-formed papers that goes through our peer review process 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Due: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November 1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Submission information to follow …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2330E3-F7EB-4CC7-A588-B450D8DD75C2}"/>
              </a:ext>
            </a:extLst>
          </p:cNvPr>
          <p:cNvSpPr/>
          <p:nvPr/>
        </p:nvSpPr>
        <p:spPr>
          <a:xfrm>
            <a:off x="7906189" y="431401"/>
            <a:ext cx="3560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#SAA20RF   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SAAResearch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982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CAEE0-8DF2-4E9B-B259-25BD0F0D2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2" y="106817"/>
            <a:ext cx="8613738" cy="51890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F39421-C7F4-4992-897B-9FB23A3AA4A6}"/>
              </a:ext>
            </a:extLst>
          </p:cNvPr>
          <p:cNvSpPr txBox="1"/>
          <p:nvPr/>
        </p:nvSpPr>
        <p:spPr>
          <a:xfrm>
            <a:off x="2552700" y="5720775"/>
            <a:ext cx="67975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https://americanarchivist.org/</a:t>
            </a:r>
            <a:endParaRPr lang="en-US" sz="4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A8BF6-8AB6-4AF4-AA04-45657CF0DA2D}"/>
              </a:ext>
            </a:extLst>
          </p:cNvPr>
          <p:cNvSpPr txBox="1"/>
          <p:nvPr/>
        </p:nvSpPr>
        <p:spPr>
          <a:xfrm>
            <a:off x="8848726" y="314325"/>
            <a:ext cx="2819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Register as a reviewer (through PeerTrack)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Contact Editor or other Editorial Board members with questions, comments or ideas for articles or book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Read guidance for authors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Submit an article </a:t>
            </a:r>
          </a:p>
        </p:txBody>
      </p:sp>
    </p:spTree>
    <p:extLst>
      <p:ext uri="{BB962C8B-B14F-4D97-AF65-F5344CB8AC3E}">
        <p14:creationId xmlns:p14="http://schemas.microsoft.com/office/powerpoint/2010/main" val="95141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DEAE-5351-4009-9F9C-ADEE0444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70" y="1709738"/>
            <a:ext cx="10515600" cy="39900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See you next year!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watch for some special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15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 anniversary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surprises  … 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AEF655BC-1B42-461A-8748-F9C057296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43" y="242639"/>
            <a:ext cx="10515600" cy="60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34DF9C-BC24-475A-AAB3-8F300E6E2E08}"/>
              </a:ext>
            </a:extLst>
          </p:cNvPr>
          <p:cNvSpPr/>
          <p:nvPr/>
        </p:nvSpPr>
        <p:spPr>
          <a:xfrm>
            <a:off x="7906189" y="390761"/>
            <a:ext cx="3560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#SAA20RF   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SAAResearch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10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14TH Annual  SAA 2020 Research Forum</vt:lpstr>
      <vt:lpstr>PowerPoint Presentation</vt:lpstr>
      <vt:lpstr>PowerPoint Presentation</vt:lpstr>
      <vt:lpstr>PowerPoint Presentation</vt:lpstr>
      <vt:lpstr>See you next year!  watch for some special  15th anniversary surprises 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R Smith</dc:creator>
  <cp:lastModifiedBy>Nancy Y McGovern</cp:lastModifiedBy>
  <cp:revision>20</cp:revision>
  <dcterms:created xsi:type="dcterms:W3CDTF">2020-08-04T13:25:33Z</dcterms:created>
  <dcterms:modified xsi:type="dcterms:W3CDTF">2020-08-04T21:08:42Z</dcterms:modified>
</cp:coreProperties>
</file>